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2" r:id="rId4"/>
    <p:sldId id="274" r:id="rId5"/>
    <p:sldId id="275" r:id="rId6"/>
    <p:sldId id="276" r:id="rId7"/>
    <p:sldId id="259" r:id="rId8"/>
    <p:sldId id="27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59489-FD1D-4049-BFF7-BACB4E4CD7B2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86C9-0626-4D96-B5B9-1933B405D1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5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8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19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2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6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22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3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5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3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8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B2956-966F-42BF-8AC8-D609CFA81DB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71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19300003074@whu.edu.c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FE1F7-7D1E-4065-9E22-F35EC9BE5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软件工程选题报告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孙含笑 陆知行 陶文琪 徐梓峻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2144CD-9212-4EC0-A70F-7AD60796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73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hlinkClick r:id="rId2"/>
              </a:rPr>
              <a:t>2019300003074@whu.edu.cn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2022 / 3 / 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004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F8193-AC30-4BC7-8596-58902EB0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实现一个</a:t>
            </a:r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移动端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的可以通过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文案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</a:t>
            </a:r>
            <a:r>
              <a:rPr lang="zh-CN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一键生成</a:t>
            </a:r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的应用。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3CD0F-1B6A-4004-B1A5-0181BF2B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6" y="2718651"/>
            <a:ext cx="2871000" cy="3660667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FE2E1C99-1A76-4213-B5DE-61EC6A9F5339}"/>
              </a:ext>
            </a:extLst>
          </p:cNvPr>
          <p:cNvSpPr/>
          <p:nvPr/>
        </p:nvSpPr>
        <p:spPr>
          <a:xfrm>
            <a:off x="4676327" y="4306668"/>
            <a:ext cx="16937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E97E03-E016-4D69-81F4-028E5C26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14" y="3201151"/>
            <a:ext cx="4870755" cy="25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领域背景</a:t>
            </a:r>
          </a:p>
        </p:txBody>
      </p:sp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70BC4445-6503-4090-991E-7FC1AF67DDE6}"/>
              </a:ext>
            </a:extLst>
          </p:cNvPr>
          <p:cNvSpPr/>
          <p:nvPr/>
        </p:nvSpPr>
        <p:spPr>
          <a:xfrm>
            <a:off x="3013223" y="3528725"/>
            <a:ext cx="1896307" cy="754656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77681CF0-415B-4302-9949-53FFA9F2E477}"/>
              </a:ext>
            </a:extLst>
          </p:cNvPr>
          <p:cNvSpPr/>
          <p:nvPr/>
        </p:nvSpPr>
        <p:spPr>
          <a:xfrm>
            <a:off x="3715899" y="3402918"/>
            <a:ext cx="245477" cy="16262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D824FAF6-DE56-4C94-8A36-5166BCC37A76}"/>
              </a:ext>
            </a:extLst>
          </p:cNvPr>
          <p:cNvSpPr/>
          <p:nvPr/>
        </p:nvSpPr>
        <p:spPr>
          <a:xfrm>
            <a:off x="4866571" y="3528725"/>
            <a:ext cx="1896307" cy="754656"/>
          </a:xfrm>
          <a:prstGeom prst="chevron">
            <a:avLst>
              <a:gd name="adj" fmla="val 487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</a:t>
            </a: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B7C575F7-5D7A-4724-9CB3-16485043E972}"/>
              </a:ext>
            </a:extLst>
          </p:cNvPr>
          <p:cNvSpPr/>
          <p:nvPr/>
        </p:nvSpPr>
        <p:spPr>
          <a:xfrm>
            <a:off x="6798419" y="3528725"/>
            <a:ext cx="1896307" cy="754656"/>
          </a:xfrm>
          <a:prstGeom prst="chevron">
            <a:avLst>
              <a:gd name="adj" fmla="val 4873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现有方案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75BC2E9-DD28-4F31-A7B3-C5B0C9CA8687}"/>
              </a:ext>
            </a:extLst>
          </p:cNvPr>
          <p:cNvSpPr/>
          <p:nvPr/>
        </p:nvSpPr>
        <p:spPr>
          <a:xfrm>
            <a:off x="7538684" y="3402918"/>
            <a:ext cx="245477" cy="16262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08E6B44E-2E34-497C-BD12-E7732CD3B886}"/>
              </a:ext>
            </a:extLst>
          </p:cNvPr>
          <p:cNvSpPr/>
          <p:nvPr/>
        </p:nvSpPr>
        <p:spPr>
          <a:xfrm rot="10800000">
            <a:off x="5647746" y="4283381"/>
            <a:ext cx="245477" cy="1626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7FB47-C9BA-4737-BFE2-90BFA6F6B250}"/>
              </a:ext>
            </a:extLst>
          </p:cNvPr>
          <p:cNvSpPr txBox="1"/>
          <p:nvPr/>
        </p:nvSpPr>
        <p:spPr>
          <a:xfrm>
            <a:off x="2884341" y="16567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能开摆谁又不想呢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1324D5F-92E9-4A8F-A35A-3197273B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2" y="2111345"/>
            <a:ext cx="1320930" cy="11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26A05F-926D-4DFC-B5C9-00318AAE8C3C}"/>
              </a:ext>
            </a:extLst>
          </p:cNvPr>
          <p:cNvSpPr txBox="1"/>
          <p:nvPr/>
        </p:nvSpPr>
        <p:spPr>
          <a:xfrm>
            <a:off x="4177740" y="47148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大多数人的需求仅仅是套模板</a:t>
            </a:r>
            <a:endParaRPr lang="en-US" altLang="zh-CN" dirty="0"/>
          </a:p>
          <a:p>
            <a:r>
              <a:rPr lang="zh-CN" altLang="en-US" dirty="0"/>
              <a:t>重复性高，技术要求低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6A11-71BA-4A55-B1BE-0D8DCB1DF555}"/>
              </a:ext>
            </a:extLst>
          </p:cNvPr>
          <p:cNvSpPr txBox="1"/>
          <p:nvPr/>
        </p:nvSpPr>
        <p:spPr>
          <a:xfrm>
            <a:off x="7363227" y="2080827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reveal.js</a:t>
            </a:r>
          </a:p>
          <a:p>
            <a:r>
              <a:rPr lang="en-US" altLang="zh-CN" dirty="0" err="1"/>
              <a:t>slidev</a:t>
            </a:r>
            <a:endParaRPr lang="en-US" altLang="zh-CN" dirty="0"/>
          </a:p>
          <a:p>
            <a:r>
              <a:rPr lang="zh-CN" altLang="en-US" dirty="0"/>
              <a:t>坚果云</a:t>
            </a:r>
          </a:p>
        </p:txBody>
      </p:sp>
    </p:spTree>
    <p:extLst>
      <p:ext uri="{BB962C8B-B14F-4D97-AF65-F5344CB8AC3E}">
        <p14:creationId xmlns:p14="http://schemas.microsoft.com/office/powerpoint/2010/main" val="27853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背景下急需解决的问题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AC1A4-3AF6-4BBE-8C10-403DC75A27BB}"/>
              </a:ext>
            </a:extLst>
          </p:cNvPr>
          <p:cNvSpPr/>
          <p:nvPr/>
        </p:nvSpPr>
        <p:spPr>
          <a:xfrm>
            <a:off x="2968221" y="2249503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目前确实缺乏一个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的可以通过</a:t>
            </a:r>
            <a:r>
              <a:rPr lang="zh-CN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</a:t>
            </a:r>
            <a:endParaRPr lang="en-US" altLang="zh-CN" sz="40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</a:t>
            </a:r>
            <a:r>
              <a:rPr lang="zh-CN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一键生成</a:t>
            </a:r>
            <a:r>
              <a:rPr lang="en-US" altLang="zh-CN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的应用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687335" y="1939264"/>
            <a:ext cx="1105943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</a:t>
            </a: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安卓端和苹果端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用户可以仅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（按题目、多级标题、正文的格式输入）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预置模板的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我们预置的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，也可以实现一定程度的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自定义模板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（配色，主题，背景）</a:t>
            </a:r>
            <a:endParaRPr lang="en-US" alt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我们生成的每张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（配图，排版）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2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718020" y="1859484"/>
            <a:ext cx="78277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借助一些开源项目，让用户可以通过简笔画，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风景图片作为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8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对用户输入的文案做语义分析，提取关键词，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自动生成契合关键词的图片，完成</a:t>
            </a:r>
            <a:r>
              <a: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智能配图</a:t>
            </a:r>
            <a:endParaRPr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483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C93958-2903-4CA0-8333-6E3F25516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09" y="181948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需求明确，有执行价值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小组有一定代码基础，有学习意向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有开源项目供学习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65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FE1F7-7D1E-4065-9E22-F35EC9BE5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2144CD-9212-4EC0-A70F-7AD60796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735"/>
            <a:ext cx="9144000" cy="1655762"/>
          </a:xfrm>
        </p:spPr>
        <p:txBody>
          <a:bodyPr>
            <a:normAutofit/>
          </a:bodyPr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2022 / 3 / 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683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191</Words>
  <Application>Microsoft Office PowerPoint</Application>
  <PresentationFormat>宽屏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Calibri Light</vt:lpstr>
      <vt:lpstr>Times New Roman</vt:lpstr>
      <vt:lpstr>Office Theme</vt:lpstr>
      <vt:lpstr>软件工程选题报告   孙含笑 陆知行 陶文琪 徐梓峻</vt:lpstr>
      <vt:lpstr>  选题</vt:lpstr>
      <vt:lpstr>  领域背景</vt:lpstr>
      <vt:lpstr>  背景下急需解决的问题</vt:lpstr>
      <vt:lpstr>  用户需求</vt:lpstr>
      <vt:lpstr>  额外计划</vt:lpstr>
      <vt:lpstr>  可行性分析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科研训练报告   孙含笑</dc:title>
  <dc:creator>SunHanxiao</dc:creator>
  <cp:lastModifiedBy>SH X</cp:lastModifiedBy>
  <cp:revision>20</cp:revision>
  <dcterms:created xsi:type="dcterms:W3CDTF">2021-12-19T02:50:22Z</dcterms:created>
  <dcterms:modified xsi:type="dcterms:W3CDTF">2022-03-04T04:23:56Z</dcterms:modified>
</cp:coreProperties>
</file>